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1308" autoAdjust="0"/>
  </p:normalViewPr>
  <p:slideViewPr>
    <p:cSldViewPr>
      <p:cViewPr varScale="1">
        <p:scale>
          <a:sx n="55" d="100"/>
          <a:sy n="55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E3FF3-0CF7-4CBC-B6B0-E036D5D68887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5957-4EBF-4A77-ACB4-D9ACBD1D694C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Lagde utsiden først, slik jeg visste</a:t>
            </a:r>
            <a:r>
              <a:rPr lang="nb-NO" baseline="0" dirty="0" smtClean="0"/>
              <a:t> hvor stor plass jeg hadde å bruke på innsiden, og i hvilken skala jeg skulle gjøre det i.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45957-4EBF-4A77-ACB4-D9ACBD1D694C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Nesten</a:t>
            </a:r>
            <a:r>
              <a:rPr lang="nb-NO" baseline="0" dirty="0" smtClean="0"/>
              <a:t> endelig design, uten tekstur.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45957-4EBF-4A77-ACB4-D9ACBD1D694C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45957-4EBF-4A77-ACB4-D9ACBD1D694C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7C6F8B-9896-4C48-B875-29DB4CC13D39}" type="datetimeFigureOut">
              <a:rPr lang="nb-NO" smtClean="0"/>
              <a:pPr/>
              <a:t>22.12.2009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A310A1-2CB9-40FF-BD6F-873FDFB8CDF0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Obligatorisk Oppg. 2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Konsekvensfilm med miljøtema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Modellering av innsiden</a:t>
            </a:r>
            <a:endParaRPr lang="nb-NO" dirty="0"/>
          </a:p>
        </p:txBody>
      </p:sp>
      <p:pic>
        <p:nvPicPr>
          <p:cNvPr id="6" name="Content Placeholder 5" descr="Oblig 2_innsiden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Lyssetting og tekstur</a:t>
            </a:r>
            <a:endParaRPr lang="nb-NO" dirty="0"/>
          </a:p>
        </p:txBody>
      </p:sp>
      <p:pic>
        <p:nvPicPr>
          <p:cNvPr id="4" name="Content Placeholder 3" descr="Perspective_fro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465" r="44792" b="-378"/>
          <a:stretch>
            <a:fillRect/>
          </a:stretch>
        </p:blipFill>
        <p:spPr>
          <a:xfrm>
            <a:off x="857224" y="2357430"/>
            <a:ext cx="2600149" cy="3074997"/>
          </a:xfrm>
        </p:spPr>
      </p:pic>
      <p:pic>
        <p:nvPicPr>
          <p:cNvPr id="5" name="Picture 4" descr="Perspective_side_1.jpg"/>
          <p:cNvPicPr>
            <a:picLocks noChangeAspect="1"/>
          </p:cNvPicPr>
          <p:nvPr/>
        </p:nvPicPr>
        <p:blipFill>
          <a:blip r:embed="rId4" cstate="print"/>
          <a:srcRect l="42968" r="17969"/>
          <a:stretch>
            <a:fillRect/>
          </a:stretch>
        </p:blipFill>
        <p:spPr>
          <a:xfrm>
            <a:off x="3733888" y="2359011"/>
            <a:ext cx="2133233" cy="3071834"/>
          </a:xfrm>
          <a:prstGeom prst="rect">
            <a:avLst/>
          </a:prstGeom>
        </p:spPr>
      </p:pic>
      <p:pic>
        <p:nvPicPr>
          <p:cNvPr id="6" name="Picture 5" descr="Perspective_bake.jpg"/>
          <p:cNvPicPr>
            <a:picLocks noChangeAspect="1"/>
          </p:cNvPicPr>
          <p:nvPr/>
        </p:nvPicPr>
        <p:blipFill>
          <a:blip r:embed="rId5" cstate="print"/>
          <a:srcRect l="52344" t="2777" r="20312" b="13889"/>
          <a:stretch>
            <a:fillRect/>
          </a:stretch>
        </p:blipFill>
        <p:spPr>
          <a:xfrm>
            <a:off x="6143636" y="2144697"/>
            <a:ext cx="204193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Lyssetting og tekstur</a:t>
            </a:r>
            <a:endParaRPr lang="nb-NO" dirty="0"/>
          </a:p>
        </p:txBody>
      </p:sp>
      <p:pic>
        <p:nvPicPr>
          <p:cNvPr id="5" name="Content Placeholder 4" descr="Perspective_s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8711" r="65625"/>
          <a:stretch>
            <a:fillRect/>
          </a:stretch>
        </p:blipFill>
        <p:spPr>
          <a:xfrm>
            <a:off x="1757314" y="2278293"/>
            <a:ext cx="5600768" cy="3784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Lyssetting og tekstur</a:t>
            </a:r>
            <a:endParaRPr lang="nb-NO" dirty="0"/>
          </a:p>
        </p:txBody>
      </p:sp>
      <p:pic>
        <p:nvPicPr>
          <p:cNvPr id="6" name="Content Placeholder 5" descr="Oblig 2_innsi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8801"/>
            <a:ext cx="8229600" cy="41513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Glow-effekten</a:t>
            </a:r>
            <a:endParaRPr lang="nb-NO" dirty="0"/>
          </a:p>
        </p:txBody>
      </p:sp>
      <p:pic>
        <p:nvPicPr>
          <p:cNvPr id="2050" name="Picture 2" descr="C:\Documents and Settings\Kimmen\Mine dokumenter\Mine bilder\vlcsnap-2009-12-21-17h26m30s3.png"/>
          <p:cNvPicPr>
            <a:picLocks noChangeAspect="1" noChangeArrowheads="1"/>
          </p:cNvPicPr>
          <p:nvPr/>
        </p:nvPicPr>
        <p:blipFill>
          <a:blip r:embed="rId2" cstate="print"/>
          <a:srcRect l="43270" r="17788"/>
          <a:stretch>
            <a:fillRect/>
          </a:stretch>
        </p:blipFill>
        <p:spPr bwMode="auto">
          <a:xfrm>
            <a:off x="6143636" y="2000240"/>
            <a:ext cx="1246162" cy="1800000"/>
          </a:xfrm>
          <a:prstGeom prst="rect">
            <a:avLst/>
          </a:prstGeom>
          <a:noFill/>
        </p:spPr>
      </p:pic>
      <p:pic>
        <p:nvPicPr>
          <p:cNvPr id="2051" name="Picture 3" descr="C:\Documents and Settings\Kimmen\Mine dokumenter\Mine bilder\vlcsnap-2009-12-21-17h25m02s159.png"/>
          <p:cNvPicPr>
            <a:picLocks noChangeAspect="1" noChangeArrowheads="1"/>
          </p:cNvPicPr>
          <p:nvPr/>
        </p:nvPicPr>
        <p:blipFill>
          <a:blip r:embed="rId3" cstate="print"/>
          <a:srcRect l="43269" r="17788"/>
          <a:stretch>
            <a:fillRect/>
          </a:stretch>
        </p:blipFill>
        <p:spPr bwMode="auto">
          <a:xfrm>
            <a:off x="1500166" y="1928802"/>
            <a:ext cx="1246162" cy="1800000"/>
          </a:xfrm>
          <a:prstGeom prst="rect">
            <a:avLst/>
          </a:prstGeom>
          <a:noFill/>
        </p:spPr>
      </p:pic>
      <p:pic>
        <p:nvPicPr>
          <p:cNvPr id="2052" name="Picture 4" descr="C:\Documents and Settings\Kimmen\Mine dokumenter\Mine bilder\vlcsnap-2009-12-21-17h26m18s0.png"/>
          <p:cNvPicPr>
            <a:picLocks noChangeAspect="1" noChangeArrowheads="1"/>
          </p:cNvPicPr>
          <p:nvPr/>
        </p:nvPicPr>
        <p:blipFill>
          <a:blip r:embed="rId4" cstate="print"/>
          <a:srcRect l="42239" r="17689"/>
          <a:stretch>
            <a:fillRect/>
          </a:stretch>
        </p:blipFill>
        <p:spPr bwMode="auto">
          <a:xfrm>
            <a:off x="3930841" y="2000240"/>
            <a:ext cx="1282319" cy="1800000"/>
          </a:xfrm>
          <a:prstGeom prst="rect">
            <a:avLst/>
          </a:prstGeom>
          <a:noFill/>
        </p:spPr>
      </p:pic>
      <p:pic>
        <p:nvPicPr>
          <p:cNvPr id="7" name="Picture 6" descr="Electric_glow_andre_generator_0312.bmp"/>
          <p:cNvPicPr>
            <a:picLocks noChangeAspect="1"/>
          </p:cNvPicPr>
          <p:nvPr/>
        </p:nvPicPr>
        <p:blipFill>
          <a:blip r:embed="rId5" cstate="print"/>
          <a:srcRect l="42187" r="28907"/>
          <a:stretch>
            <a:fillRect/>
          </a:stretch>
        </p:blipFill>
        <p:spPr>
          <a:xfrm>
            <a:off x="4109500" y="4143380"/>
            <a:ext cx="925001" cy="1800000"/>
          </a:xfrm>
          <a:prstGeom prst="rect">
            <a:avLst/>
          </a:prstGeom>
        </p:spPr>
      </p:pic>
      <p:pic>
        <p:nvPicPr>
          <p:cNvPr id="8" name="Picture 7" descr="Electric_glow_forste_generator_0271.bmp"/>
          <p:cNvPicPr>
            <a:picLocks noChangeAspect="1"/>
          </p:cNvPicPr>
          <p:nvPr/>
        </p:nvPicPr>
        <p:blipFill>
          <a:blip r:embed="rId6" cstate="print"/>
          <a:srcRect l="46875" r="15174"/>
          <a:stretch>
            <a:fillRect/>
          </a:stretch>
        </p:blipFill>
        <p:spPr>
          <a:xfrm>
            <a:off x="1500166" y="4143380"/>
            <a:ext cx="1214446" cy="1800000"/>
          </a:xfrm>
          <a:prstGeom prst="rect">
            <a:avLst/>
          </a:prstGeom>
        </p:spPr>
      </p:pic>
      <p:pic>
        <p:nvPicPr>
          <p:cNvPr id="9" name="Picture 8" descr="Electric_glow_tredje_generator_0362.bmp"/>
          <p:cNvPicPr>
            <a:picLocks noChangeAspect="1"/>
          </p:cNvPicPr>
          <p:nvPr/>
        </p:nvPicPr>
        <p:blipFill>
          <a:blip r:embed="rId7" cstate="print"/>
          <a:srcRect l="46875" r="15174"/>
          <a:stretch>
            <a:fillRect/>
          </a:stretch>
        </p:blipFill>
        <p:spPr>
          <a:xfrm>
            <a:off x="6143636" y="4143380"/>
            <a:ext cx="1214446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Planleggingsstadiet</a:t>
            </a:r>
            <a:endParaRPr lang="nb-NO" dirty="0"/>
          </a:p>
        </p:txBody>
      </p:sp>
      <p:pic>
        <p:nvPicPr>
          <p:cNvPr id="4" name="Content Placeholder 3" descr="DSC00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Planleggingsstadiet</a:t>
            </a:r>
            <a:endParaRPr lang="nb-NO" dirty="0"/>
          </a:p>
        </p:txBody>
      </p:sp>
      <p:pic>
        <p:nvPicPr>
          <p:cNvPr id="4" name="Content Placeholder 3" descr="DSC00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Planleggingsstadiet</a:t>
            </a:r>
            <a:endParaRPr lang="nb-NO" dirty="0"/>
          </a:p>
        </p:txBody>
      </p:sp>
      <p:pic>
        <p:nvPicPr>
          <p:cNvPr id="4" name="Content Placeholder 3" descr="DSC00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Planleggingsstadiet</a:t>
            </a:r>
            <a:endParaRPr lang="nb-NO" dirty="0"/>
          </a:p>
        </p:txBody>
      </p:sp>
      <p:pic>
        <p:nvPicPr>
          <p:cNvPr id="4" name="Content Placeholder 3" descr="DSC00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Plantegning</a:t>
            </a:r>
            <a:endParaRPr lang="nb-NO" dirty="0"/>
          </a:p>
        </p:txBody>
      </p:sp>
      <p:pic>
        <p:nvPicPr>
          <p:cNvPr id="4" name="Content Placeholder 3" descr="Forklaring av maski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068" y="1600200"/>
            <a:ext cx="736786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Modellering av utsiden</a:t>
            </a:r>
            <a:endParaRPr lang="nb-NO" dirty="0"/>
          </a:p>
        </p:txBody>
      </p:sp>
      <p:pic>
        <p:nvPicPr>
          <p:cNvPr id="4" name="Content Placeholder 3" descr="Blog_Propell + kropp 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Lyssetting – Caustics</a:t>
            </a:r>
            <a:endParaRPr lang="nb-NO" dirty="0"/>
          </a:p>
        </p:txBody>
      </p:sp>
      <p:pic>
        <p:nvPicPr>
          <p:cNvPr id="6" name="Content Placeholder 5" descr="caustics_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4257675" cy="4257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Lyssetting og tekstur</a:t>
            </a:r>
            <a:endParaRPr lang="nb-NO" dirty="0"/>
          </a:p>
        </p:txBody>
      </p:sp>
      <p:pic>
        <p:nvPicPr>
          <p:cNvPr id="5" name="Content Placeholder 4" descr="05_Outside_scene_hd_gamma1,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71</Words>
  <Application>Microsoft Office PowerPoint</Application>
  <PresentationFormat>On-screen Show (4:3)</PresentationFormat>
  <Paragraphs>20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Obligatorisk Oppg. 2</vt:lpstr>
      <vt:lpstr>Planleggingsstadiet</vt:lpstr>
      <vt:lpstr>Planleggingsstadiet</vt:lpstr>
      <vt:lpstr>Planleggingsstadiet</vt:lpstr>
      <vt:lpstr>Planleggingsstadiet</vt:lpstr>
      <vt:lpstr>Plantegning</vt:lpstr>
      <vt:lpstr>Modellering av utsiden</vt:lpstr>
      <vt:lpstr>Lyssetting – Caustics</vt:lpstr>
      <vt:lpstr>Lyssetting og tekstur</vt:lpstr>
      <vt:lpstr>Modellering av innsiden</vt:lpstr>
      <vt:lpstr>Lyssetting og tekstur</vt:lpstr>
      <vt:lpstr>Lyssetting og tekstur</vt:lpstr>
      <vt:lpstr>Lyssetting og tekstur</vt:lpstr>
      <vt:lpstr>Glow-effekten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Obligatorisk Oppg. 2</dc:title>
  <dc:creator>Brukernavn</dc:creator>
  <cp:lastModifiedBy>Brukernavn</cp:lastModifiedBy>
  <cp:revision>23</cp:revision>
  <dcterms:created xsi:type="dcterms:W3CDTF">2009-12-21T14:32:12Z</dcterms:created>
  <dcterms:modified xsi:type="dcterms:W3CDTF">2009-12-22T13:04:15Z</dcterms:modified>
</cp:coreProperties>
</file>